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7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000"/>
    <p:restoredTop sz="94617"/>
  </p:normalViewPr>
  <p:slideViewPr>
    <p:cSldViewPr snapToGrid="0" snapToObjects="1">
      <p:cViewPr varScale="1">
        <p:scale>
          <a:sx n="76" d="100"/>
          <a:sy n="76" d="100"/>
        </p:scale>
        <p:origin x="224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700958"/>
            <a:ext cx="7660342" cy="485252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8541" y="1700958"/>
            <a:ext cx="2855258" cy="48525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7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13</cp:revision>
  <dcterms:created xsi:type="dcterms:W3CDTF">2018-07-30T23:03:22Z</dcterms:created>
  <dcterms:modified xsi:type="dcterms:W3CDTF">2018-11-15T15:47:31Z</dcterms:modified>
</cp:coreProperties>
</file>

<file path=docProps/thumbnail.jpeg>
</file>